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2"/>
  </p:normalViewPr>
  <p:slideViewPr>
    <p:cSldViewPr snapToGrid="0" snapToObjects="1">
      <p:cViewPr varScale="1">
        <p:scale>
          <a:sx n="106" d="100"/>
          <a:sy n="106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ABEC0-8D88-E843-AB24-F17108A801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F88480-A4FB-6942-87F1-C115A63D3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4C562-056C-374E-AE53-88155DC75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E022-654C-9649-A9B0-E02F33478B98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2AF43-7875-CC45-8AEE-E86628F2F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486B6E-5062-6442-A8E3-610D0E6EA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4116-4FBB-6B42-82EA-0C101577F2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39538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1C8EF-E7A5-EE44-BEC1-5B2D8D0FB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FDDB5D-EAC5-C04E-B447-686B9B8EB7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085A3-BEBC-3245-9ECF-E13ED8299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E022-654C-9649-A9B0-E02F33478B98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D3530-EA29-D64C-AEC3-4F9E66689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D31FA-96B6-FA47-BC83-3479C2709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4116-4FBB-6B42-82EA-0C101577F2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01073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C0BC59-EE73-7B48-BF28-4DE32C6F13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8B46CA-EF4D-2D46-A8BB-E5FAEE659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FE9E3-B11E-A944-8C49-CF511AEED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E022-654C-9649-A9B0-E02F33478B98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286C7-11DA-E641-8DC8-0EFA2D481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18AA5-14F9-414B-AC66-66C4F4D85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4116-4FBB-6B42-82EA-0C101577F2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69958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C099D-0CDE-A84B-B045-11561DCFE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60FBC-3394-AB46-B5C1-58FB3F664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14FB01-3FDA-4541-A40C-7FA4A5F51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E022-654C-9649-A9B0-E02F33478B98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2C87A-AFD7-1347-BB04-9564AB293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50B97-93FD-4945-B355-93EF61B70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4116-4FBB-6B42-82EA-0C101577F2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99193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ECE90-483E-934C-AF21-9A3725524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3352D8-FED0-574A-8F7E-9E5A2CB5FC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8A673-B57B-474D-B075-9C02FC989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E022-654C-9649-A9B0-E02F33478B98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757FF-B45D-3A4C-BE7E-B05BA6167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E6BD5-4FF9-984B-906C-2710165AA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4116-4FBB-6B42-82EA-0C101577F2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647130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8701F-55A7-AB4E-9EDD-6504B8E0D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AC850-E56A-C443-8104-54DA7CCD08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233E9D-ABA7-254C-A551-9D6BDB746D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F171A1-0A1D-7243-B018-896BFC216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E022-654C-9649-A9B0-E02F33478B98}" type="datetimeFigureOut">
              <a:rPr lang="en-GR" smtClean="0"/>
              <a:t>4/2/22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066A23-C747-A245-A9F3-5C342E303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E7F967-59C6-DC47-B96A-477815F80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4116-4FBB-6B42-82EA-0C101577F2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27944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D3C4A-C26F-1C41-9B47-F998ABB39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29EC89-5D2C-9343-A738-9FF50C517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0443BF-786B-FE44-862F-6B79D0802A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5CC418-7B8F-FA49-AD31-C18A7E7845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A1CBE6-CCB7-3E4C-9E25-DC3864F828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82CAEF-45EA-894A-85B2-064AFFAC5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E022-654C-9649-A9B0-E02F33478B98}" type="datetimeFigureOut">
              <a:rPr lang="en-GR" smtClean="0"/>
              <a:t>4/2/22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D7A16B-62E9-A64A-A20E-87161ACAD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66B695-F925-1D49-9612-C6E9B90DC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4116-4FBB-6B42-82EA-0C101577F2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86953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B2177-9DEE-4B41-BDE3-2B34DDE4F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7D85D2-31B6-2246-8244-3F8418A7A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E022-654C-9649-A9B0-E02F33478B98}" type="datetimeFigureOut">
              <a:rPr lang="en-GR" smtClean="0"/>
              <a:t>4/2/22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E25388-E3D2-554D-A0F5-96D11053A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FA4496-8E34-B14A-B679-176F3388E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4116-4FBB-6B42-82EA-0C101577F2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55761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744398-B2B9-D641-82A2-EF8E2A9A4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E022-654C-9649-A9B0-E02F33478B98}" type="datetimeFigureOut">
              <a:rPr lang="en-GR" smtClean="0"/>
              <a:t>4/2/22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DDFA5D-28F3-7D4E-AF5E-8E80FC290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A67E51-E7BF-B246-ADFF-15B42B695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4116-4FBB-6B42-82EA-0C101577F2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924188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C2AA3-7C84-A54C-B601-205F0236A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47167-1D03-E841-9F54-3780D0C57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1A44FC-F8B0-B042-BCD9-34D2ED8BCF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7D0295-1C4F-CB47-9C05-DCE6433AB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E022-654C-9649-A9B0-E02F33478B98}" type="datetimeFigureOut">
              <a:rPr lang="en-GR" smtClean="0"/>
              <a:t>4/2/22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6CD3E-9653-3445-A73D-D5B68700F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822E30-E9F4-DA44-B7A3-693E8512D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4116-4FBB-6B42-82EA-0C101577F2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600402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FC09B-EF3D-AA43-B27D-4111C68CD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371895-A47A-CE40-B626-D529BF74C7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DDA35A-8589-7344-ACAF-F06CC9F71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F52251-CA6A-3241-A395-E135D2FA8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8E022-654C-9649-A9B0-E02F33478B98}" type="datetimeFigureOut">
              <a:rPr lang="en-GR" smtClean="0"/>
              <a:t>4/2/22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038ED1-2EAE-A445-A84F-20E7D6FB1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2FA9FD-2774-0845-AFC7-670D4E221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4116-4FBB-6B42-82EA-0C101577F2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97862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20E1E9-53EA-E341-979A-D2150BB72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88B804-B5E8-B549-8F19-B1A70CD26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26AAB-4988-5843-B758-0516BF762C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8E022-654C-9649-A9B0-E02F33478B98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7FC74-8BEE-8F4E-9B9D-6C47A53F5C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F62CC-5B66-7C4B-8F07-C161F89CF1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B4116-4FBB-6B42-82EA-0C101577F2B8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10363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613553E1-06DA-6240-A352-3484194DA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371" y="2671011"/>
            <a:ext cx="8673258" cy="221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324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Ioannis Tsakiridis</dc:creator>
  <cp:lastModifiedBy>Ioannis Tsakiridis</cp:lastModifiedBy>
  <cp:revision>1</cp:revision>
  <dcterms:created xsi:type="dcterms:W3CDTF">2022-02-04T17:43:27Z</dcterms:created>
  <dcterms:modified xsi:type="dcterms:W3CDTF">2022-02-04T17:43:41Z</dcterms:modified>
</cp:coreProperties>
</file>